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diagrams/data1.xml" ContentType="application/vnd.openxmlformats-officedocument.drawingml.diagramData+xml"/>
  <Override PartName="/ppt/diagrams/layout1.xml" ContentType="application/vnd.openxmlformats-officedocument.drawingml.diagramLayout+xml"/>
  <Override PartName="/ppt/diagrams/quickStyle1.xml" ContentType="application/vnd.openxmlformats-officedocument.drawingml.diagramStyle+xml"/>
  <Override PartName="/ppt/diagrams/colors1.xml" ContentType="application/vnd.openxmlformats-officedocument.drawingml.diagramColors+xml"/>
  <Override PartName="/ppt/diagrams/drawing1.xml" ContentType="application/vnd.ms-office.drawingml.diagramDrawing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zh-CN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70" d="100"/>
          <a:sy n="70" d="100"/>
        </p:scale>
        <p:origin x="-1380" y="-90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colorful1#1">
  <dgm:title val=""/>
  <dgm:desc val=""/>
  <dgm:catLst>
    <dgm:cat type="colorful" pri="10100"/>
  </dgm:catLst>
  <dgm:styleLbl name="align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fillClrLst>
    <dgm:lin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alignImgPlace1">
    <dgm:fillClrLst>
      <a:schemeClr val="accent1">
        <a:tint val="50000"/>
      </a:schemeClr>
      <a:schemeClr val="accent2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Node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/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asst2">
    <dgm:fillClrLst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sst3">
    <dgm:fillClrLst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asst4">
    <dgm:fillClrLst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fillClrLst>
    <dgm:lin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bgImgPlace1">
    <dgm:fillClrLst>
      <a:schemeClr val="accent1">
        <a:tint val="50000"/>
      </a:schemeClr>
      <a:schemeClr val="accent2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Shp">
    <dgm:fillClrLst meth="repeat">
      <a:schemeClr val="accent2"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bgSibTrans2D1">
    <dgm:fillClrLst meth="repeat">
      <a:schemeClr val="accent2"/>
      <a:schemeClr val="accent3"/>
      <a:schemeClr val="accent4"/>
      <a:schemeClr val="accent5"/>
      <a:schemeClr val="accent6"/>
    </dgm:fillClrLst>
    <dgm:linClrLst meth="cycle">
      <a:schemeClr val="lt1"/>
    </dgm:linClrLst>
    <dgm:effectClrLst/>
    <dgm:txLinClrLst/>
    <dgm:txFillClrLst meth="repeat">
      <a:schemeClr val="lt1"/>
    </dgm:txFillClrLst>
    <dgm:txEffectClrLst/>
  </dgm:styleLbl>
  <dgm:styleLbl name="callout">
    <dgm:fillClrLst meth="repeat">
      <a:schemeClr val="accent2"/>
    </dgm:fillClrLst>
    <dgm:linClrLst meth="repeat">
      <a:schemeClr val="accent2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2">
        <a:shade val="90000"/>
      </a:schemeClr>
    </dgm:fillClrLst>
    <dgm:linClrLst meth="repeat">
      <a:schemeClr val="dk1"/>
    </dgm:linClrLst>
    <dgm:effectClrLst/>
    <dgm:txLinClrLst/>
    <dgm:txFillClrLst meth="repeat">
      <a:schemeClr val="lt1"/>
    </dgm:txFillClrLst>
    <dgm:txEffectClrLst/>
  </dgm:styleLbl>
  <dgm:styleLbl name="fgAcc0">
    <dgm:fillClrLst meth="repeat">
      <a:schemeClr val="lt1">
        <a:alpha val="90000"/>
      </a:schemeClr>
    </dgm:fillClrLst>
    <dgm:linClrLst>
      <a:schemeClr val="accent1"/>
    </dgm:linClrLst>
    <dgm:effectClrLst/>
    <dgm:txLinClrLst/>
    <dgm:txFillClrLst meth="repeat">
      <a:schemeClr val="dk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>
      <a:schemeClr val="accent2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>
      <a:schemeClr val="accent3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>
      <a:schemeClr val="accent4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fillClrLst>
    <dgm:lin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fgImgPlace1">
    <dgm:fillClrLst meth="repeat">
      <a:schemeClr val="accent2">
        <a:tint val="50000"/>
      </a:schemeClr>
      <a:schemeClr val="accent3">
        <a:tint val="50000"/>
      </a:schemeClr>
      <a:schemeClr val="accent4">
        <a:tint val="50000"/>
      </a:schemeClr>
      <a:schemeClr val="accent5">
        <a:tint val="50000"/>
      </a:schemeClr>
      <a:schemeClr val="accent6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2">
        <a:tint val="4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fgSibTrans2D1">
    <dgm:fillClrLst meth="repeat">
      <a:schemeClr val="accent2"/>
      <a:schemeClr val="accent3"/>
      <a:schemeClr val="accent4"/>
      <a:schemeClr val="accent5"/>
      <a:schemeClr val="accent6"/>
    </dgm:fillClrLst>
    <dgm:linClrLst meth="cycle">
      <a:schemeClr val="lt1"/>
    </dgm:linClrLst>
    <dgm:effectClrLst/>
    <dgm:txLinClrLst/>
    <dgm:txFillClrLst meth="repeat">
      <a:schemeClr val="lt1"/>
    </dgm:txFillClrLst>
    <dgm:txEffectClrLst/>
  </dgm:styleLbl>
  <dgm:styleLbl name="lnNode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node2">
    <dgm:fillClrLst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node3">
    <dgm:fillClrLst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node4">
    <dgm:fillClrLst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parChTrans1D1">
    <dgm:fillClrLst meth="repeat">
      <a:schemeClr val="accent2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3">
        <a:tint val="90000"/>
      </a:schemeClr>
    </dgm:fillClrLst>
    <dgm:linClrLst meth="repeat">
      <a:schemeClr val="accent2"/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4">
        <a:tint val="70000"/>
      </a:schemeClr>
    </dgm:fillClrLst>
    <dgm:linClrLst meth="repeat">
      <a:schemeClr val="accent3"/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5">
        <a:tint val="50000"/>
      </a:schemeClr>
    </dgm:fillClrLst>
    <dgm:linClrLst meth="repeat">
      <a:schemeClr val="accent4"/>
    </dgm:linClrLst>
    <dgm:effectClrLst/>
    <dgm:txLinClrLst/>
    <dgm:txFillClrLst meth="repeat">
      <a:schemeClr val="tx1"/>
    </dgm:txFillClrLst>
    <dgm:txEffectClrLst/>
  </dgm:styleLbl>
  <dgm:styleLbl name="parChTrans2D1">
    <dgm:fillClrLst meth="repeat">
      <a:schemeClr val="accent2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parChTrans2D3">
    <dgm:fillClrLst meth="repeat"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parChTrans2D4">
    <dgm:fillClrLst meth="repeat">
      <a:schemeClr val="accent5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  <dgm:styleLbl name="sibTrans1D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tx1"/>
    </dgm:txFillClrLst>
    <dgm:txEffectClrLst/>
  </dgm:styleLbl>
  <dgm:styleLbl name="sibTrans2D1">
    <dgm:fillClrLst meth="repeat">
      <a:schemeClr val="accent2"/>
      <a:schemeClr val="accent3"/>
      <a:schemeClr val="accent4"/>
      <a:schemeClr val="accent5"/>
      <a:schemeClr val="accent6"/>
    </dgm:fillClrLst>
    <dgm:linClrLst meth="cycle">
      <a:schemeClr val="lt1"/>
    </dgm:linClrLst>
    <dgm:effectClrLst/>
    <dgm:txLinClrLst/>
    <dgm:txFillClrLst/>
    <dgm:txEffectClrLst/>
  </dgm:styleLbl>
  <dgm:styleLbl name="solidAlignAcc1">
    <dgm:fillClrLst meth="repeat">
      <a:schemeClr val="lt1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2"/>
    </dgm:linClrLst>
    <dgm:effectClrLst/>
    <dgm:txLinClrLst/>
    <dgm:txFillClrLst meth="repeat">
      <a:schemeClr val="lt1"/>
    </dgm:txFillClrLst>
    <dgm:txEffectClrLst/>
  </dgm:styleLbl>
  <dgm:styleLbl name="vennNode1">
    <dgm:fillClrLst meth="repeat">
      <a:schemeClr val="accent2">
        <a:alpha val="50000"/>
      </a:schemeClr>
      <a:schemeClr val="accent3">
        <a:alpha val="50000"/>
      </a:schemeClr>
      <a:schemeClr val="accent4">
        <a:alpha val="50000"/>
      </a:schemeClr>
      <a:schemeClr val="accent5">
        <a:alpha val="50000"/>
      </a:schemeClr>
      <a:schemeClr val="accent6">
        <a:alpha val="50000"/>
      </a:schemeClr>
    </dgm:fillClrLst>
    <dgm:linClrLst meth="repeat">
      <a:schemeClr val="lt1"/>
    </dgm:linClrLst>
    <dgm:effectClrLst/>
    <dgm:txLinClrLst/>
    <dgm:txFillClrLst/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0FA7A352-AD3F-4607-965C-E1AFDE58DFE6}" type="doc">
      <dgm:prSet loTypeId="urn:microsoft.com/office/officeart/2005/8/layout/venn2" loCatId="relationship" qsTypeId="urn:microsoft.com/office/officeart/2005/8/quickstyle/simple1#7" qsCatId="simple" csTypeId="urn:microsoft.com/office/officeart/2005/8/colors/colorful1#1" csCatId="colorful" phldr="1"/>
      <dgm:spPr/>
      <dgm:t>
        <a:bodyPr/>
        <a:lstStyle/>
        <a:p>
          <a:endParaRPr lang="zh-CN" altLang="en-US"/>
        </a:p>
      </dgm:t>
    </dgm:pt>
    <dgm:pt modelId="{C3D3C4CC-34B0-42C3-B8F9-CEE3A4C4FA21}">
      <dgm:prSet phldrT="[文本]" custT="1">
        <dgm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dgm:style>
      </dgm:prSet>
      <dgm:spPr>
        <a:solidFill>
          <a:srgbClr val="BA161E"/>
        </a:solidFill>
        <a:ln>
          <a:solidFill>
            <a:schemeClr val="bg1"/>
          </a:solidFill>
        </a:ln>
      </dgm:spPr>
      <dgm:t>
        <a:bodyPr/>
        <a:lstStyle/>
        <a:p>
          <a:r>
            <a:rPr lang="en-US" altLang="zh-CN" sz="2100" dirty="0" smtClean="0">
              <a:latin typeface="微软雅黑" panose="020B0503020204020204" pitchFamily="34" charset="-122"/>
              <a:ea typeface="微软雅黑" panose="020B0503020204020204" pitchFamily="34" charset="-122"/>
            </a:rPr>
            <a:t>A</a:t>
          </a:r>
          <a:endParaRPr lang="zh-CN" altLang="en-US" sz="2100" dirty="0">
            <a:latin typeface="微软雅黑" panose="020B0503020204020204" pitchFamily="34" charset="-122"/>
            <a:ea typeface="微软雅黑" panose="020B0503020204020204" pitchFamily="34" charset="-122"/>
          </a:endParaRPr>
        </a:p>
      </dgm:t>
    </dgm:pt>
    <dgm:pt modelId="{EF19D6BA-5C4D-4EF9-B2FA-7339F3333B79}" type="parTrans" cxnId="{CF17795D-3F3A-458C-B504-3863168A9275}">
      <dgm:prSet/>
      <dgm:spPr/>
      <dgm:t>
        <a:bodyPr/>
        <a:lstStyle/>
        <a:p>
          <a:endParaRPr lang="zh-CN" altLang="en-US"/>
        </a:p>
      </dgm:t>
    </dgm:pt>
    <dgm:pt modelId="{AB1F9813-0389-4C1D-A32B-A7079933B68D}" type="sibTrans" cxnId="{CF17795D-3F3A-458C-B504-3863168A9275}">
      <dgm:prSet/>
      <dgm:spPr/>
      <dgm:t>
        <a:bodyPr/>
        <a:lstStyle/>
        <a:p>
          <a:endParaRPr lang="zh-CN" altLang="en-US"/>
        </a:p>
      </dgm:t>
    </dgm:pt>
    <dgm:pt modelId="{BD00F172-7E3F-46E8-846F-34AE9A54AB48}">
      <dgm:prSet phldrT="[文本]" custT="1">
        <dgm:style>
          <a:lnRef idx="1">
            <a:schemeClr val="accent3"/>
          </a:lnRef>
          <a:fillRef idx="3">
            <a:schemeClr val="accent3"/>
          </a:fillRef>
          <a:effectRef idx="2">
            <a:schemeClr val="accent3"/>
          </a:effectRef>
          <a:fontRef idx="minor">
            <a:schemeClr val="lt1"/>
          </a:fontRef>
        </dgm:style>
      </dgm:prSet>
      <dgm:spPr>
        <a:solidFill>
          <a:srgbClr val="00314F"/>
        </a:solidFill>
        <a:ln>
          <a:solidFill>
            <a:schemeClr val="bg1"/>
          </a:solidFill>
        </a:ln>
      </dgm:spPr>
      <dgm:t>
        <a:bodyPr/>
        <a:lstStyle/>
        <a:p>
          <a:r>
            <a:rPr lang="en-US" altLang="zh-CN" sz="1600" dirty="0" smtClean="0">
              <a:latin typeface="微软雅黑" panose="020B0503020204020204" pitchFamily="34" charset="-122"/>
              <a:ea typeface="微软雅黑" panose="020B0503020204020204" pitchFamily="34" charset="-122"/>
            </a:rPr>
            <a:t>C</a:t>
          </a:r>
          <a:endParaRPr lang="zh-CN" altLang="en-US" sz="1600" dirty="0">
            <a:latin typeface="微软雅黑" panose="020B0503020204020204" pitchFamily="34" charset="-122"/>
            <a:ea typeface="微软雅黑" panose="020B0503020204020204" pitchFamily="34" charset="-122"/>
          </a:endParaRPr>
        </a:p>
      </dgm:t>
    </dgm:pt>
    <dgm:pt modelId="{A01AE396-FC73-47DD-B69A-E4B81B67BABA}" type="parTrans" cxnId="{D0E94FAD-3B68-4870-B4BD-1F60DA73E40A}">
      <dgm:prSet/>
      <dgm:spPr/>
      <dgm:t>
        <a:bodyPr/>
        <a:lstStyle/>
        <a:p>
          <a:endParaRPr lang="zh-CN" altLang="en-US"/>
        </a:p>
      </dgm:t>
    </dgm:pt>
    <dgm:pt modelId="{79B0ABF7-2032-4F95-987A-0C311EA8E4A2}" type="sibTrans" cxnId="{D0E94FAD-3B68-4870-B4BD-1F60DA73E40A}">
      <dgm:prSet/>
      <dgm:spPr/>
      <dgm:t>
        <a:bodyPr/>
        <a:lstStyle/>
        <a:p>
          <a:endParaRPr lang="zh-CN" altLang="en-US"/>
        </a:p>
      </dgm:t>
    </dgm:pt>
    <dgm:pt modelId="{0607F591-7FD5-4913-A640-6C529F8BB79F}">
      <dgm:prSet phldrT="[文本]" custT="1">
        <dgm:style>
          <a:lnRef idx="1">
            <a:schemeClr val="accent6"/>
          </a:lnRef>
          <a:fillRef idx="3">
            <a:schemeClr val="accent6"/>
          </a:fillRef>
          <a:effectRef idx="2">
            <a:schemeClr val="accent6"/>
          </a:effectRef>
          <a:fontRef idx="minor">
            <a:schemeClr val="lt1"/>
          </a:fontRef>
        </dgm:style>
      </dgm:prSet>
      <dgm:spPr>
        <a:solidFill>
          <a:srgbClr val="71969F"/>
        </a:solidFill>
        <a:ln>
          <a:solidFill>
            <a:schemeClr val="bg1"/>
          </a:solidFill>
        </a:ln>
      </dgm:spPr>
      <dgm:t>
        <a:bodyPr/>
        <a:lstStyle/>
        <a:p>
          <a:r>
            <a:rPr lang="en-US" altLang="zh-CN" sz="1600" dirty="0" smtClean="0">
              <a:latin typeface="微软雅黑" panose="020B0503020204020204" pitchFamily="34" charset="-122"/>
              <a:ea typeface="微软雅黑" panose="020B0503020204020204" pitchFamily="34" charset="-122"/>
            </a:rPr>
            <a:t>B</a:t>
          </a:r>
          <a:endParaRPr lang="zh-CN" altLang="en-US" sz="1600" dirty="0">
            <a:latin typeface="微软雅黑" panose="020B0503020204020204" pitchFamily="34" charset="-122"/>
            <a:ea typeface="微软雅黑" panose="020B0503020204020204" pitchFamily="34" charset="-122"/>
          </a:endParaRPr>
        </a:p>
      </dgm:t>
    </dgm:pt>
    <dgm:pt modelId="{EAB74E95-120F-47CA-BC57-9ED6906B0482}" type="parTrans" cxnId="{42197947-C7D6-460A-9BD5-2719B7D8543D}">
      <dgm:prSet/>
      <dgm:spPr/>
      <dgm:t>
        <a:bodyPr/>
        <a:lstStyle/>
        <a:p>
          <a:endParaRPr lang="zh-CN" altLang="en-US"/>
        </a:p>
      </dgm:t>
    </dgm:pt>
    <dgm:pt modelId="{056CA69F-A2EB-472B-AD0C-3DBE0EB59D97}" type="sibTrans" cxnId="{42197947-C7D6-460A-9BD5-2719B7D8543D}">
      <dgm:prSet/>
      <dgm:spPr/>
      <dgm:t>
        <a:bodyPr/>
        <a:lstStyle/>
        <a:p>
          <a:endParaRPr lang="zh-CN" altLang="en-US"/>
        </a:p>
      </dgm:t>
    </dgm:pt>
    <dgm:pt modelId="{96E1A890-4A41-4D97-AF2A-BDCA8F07D14F}" type="pres">
      <dgm:prSet presAssocID="{0FA7A352-AD3F-4607-965C-E1AFDE58DFE6}" presName="Name0" presStyleCnt="0">
        <dgm:presLayoutVars>
          <dgm:chMax val="7"/>
          <dgm:resizeHandles val="exact"/>
        </dgm:presLayoutVars>
      </dgm:prSet>
      <dgm:spPr/>
      <dgm:t>
        <a:bodyPr/>
        <a:lstStyle/>
        <a:p>
          <a:endParaRPr lang="zh-CN" altLang="en-US"/>
        </a:p>
      </dgm:t>
    </dgm:pt>
    <dgm:pt modelId="{EA6B3FC2-99B6-4F19-B680-9F41432FCE1D}" type="pres">
      <dgm:prSet presAssocID="{0FA7A352-AD3F-4607-965C-E1AFDE58DFE6}" presName="comp1" presStyleCnt="0"/>
      <dgm:spPr/>
    </dgm:pt>
    <dgm:pt modelId="{059635CC-E92E-408F-87D3-BF175DEA4776}" type="pres">
      <dgm:prSet presAssocID="{0FA7A352-AD3F-4607-965C-E1AFDE58DFE6}" presName="circle1" presStyleLbl="node1" presStyleIdx="0" presStyleCnt="3"/>
      <dgm:spPr/>
      <dgm:t>
        <a:bodyPr/>
        <a:lstStyle/>
        <a:p>
          <a:endParaRPr lang="zh-CN" altLang="en-US"/>
        </a:p>
      </dgm:t>
    </dgm:pt>
    <dgm:pt modelId="{B5936724-CF14-4640-A4DD-5AC3D3FFF3EB}" type="pres">
      <dgm:prSet presAssocID="{0FA7A352-AD3F-4607-965C-E1AFDE58DFE6}" presName="c1text" presStyleLbl="node1" presStyleIdx="0" presStyleCnt="3">
        <dgm:presLayoutVars>
          <dgm:bulletEnabled val="1"/>
        </dgm:presLayoutVars>
      </dgm:prSet>
      <dgm:spPr/>
      <dgm:t>
        <a:bodyPr/>
        <a:lstStyle/>
        <a:p>
          <a:endParaRPr lang="zh-CN" altLang="en-US"/>
        </a:p>
      </dgm:t>
    </dgm:pt>
    <dgm:pt modelId="{4AAD8CB3-AB2F-4961-85BB-EBD93E2AC77F}" type="pres">
      <dgm:prSet presAssocID="{0FA7A352-AD3F-4607-965C-E1AFDE58DFE6}" presName="comp2" presStyleCnt="0"/>
      <dgm:spPr/>
    </dgm:pt>
    <dgm:pt modelId="{8B277023-FA52-4570-AD9B-945632C0BB76}" type="pres">
      <dgm:prSet presAssocID="{0FA7A352-AD3F-4607-965C-E1AFDE58DFE6}" presName="circle2" presStyleLbl="node1" presStyleIdx="1" presStyleCnt="3"/>
      <dgm:spPr/>
      <dgm:t>
        <a:bodyPr/>
        <a:lstStyle/>
        <a:p>
          <a:endParaRPr lang="zh-CN" altLang="en-US"/>
        </a:p>
      </dgm:t>
    </dgm:pt>
    <dgm:pt modelId="{8D303BEB-5DCF-4D4A-8930-680E5EB54E84}" type="pres">
      <dgm:prSet presAssocID="{0FA7A352-AD3F-4607-965C-E1AFDE58DFE6}" presName="c2text" presStyleLbl="node1" presStyleIdx="1" presStyleCnt="3">
        <dgm:presLayoutVars>
          <dgm:bulletEnabled val="1"/>
        </dgm:presLayoutVars>
      </dgm:prSet>
      <dgm:spPr/>
      <dgm:t>
        <a:bodyPr/>
        <a:lstStyle/>
        <a:p>
          <a:endParaRPr lang="zh-CN" altLang="en-US"/>
        </a:p>
      </dgm:t>
    </dgm:pt>
    <dgm:pt modelId="{86150714-7A71-4EF5-893D-F25097391F3A}" type="pres">
      <dgm:prSet presAssocID="{0FA7A352-AD3F-4607-965C-E1AFDE58DFE6}" presName="comp3" presStyleCnt="0"/>
      <dgm:spPr/>
    </dgm:pt>
    <dgm:pt modelId="{5CE8903E-019D-4E51-900A-B5D70B3C560E}" type="pres">
      <dgm:prSet presAssocID="{0FA7A352-AD3F-4607-965C-E1AFDE58DFE6}" presName="circle3" presStyleLbl="node1" presStyleIdx="2" presStyleCnt="3"/>
      <dgm:spPr/>
      <dgm:t>
        <a:bodyPr/>
        <a:lstStyle/>
        <a:p>
          <a:endParaRPr lang="zh-CN" altLang="en-US"/>
        </a:p>
      </dgm:t>
    </dgm:pt>
    <dgm:pt modelId="{654C369D-00E7-4A95-A052-19418EE87FF4}" type="pres">
      <dgm:prSet presAssocID="{0FA7A352-AD3F-4607-965C-E1AFDE58DFE6}" presName="c3text" presStyleLbl="node1" presStyleIdx="2" presStyleCnt="3">
        <dgm:presLayoutVars>
          <dgm:bulletEnabled val="1"/>
        </dgm:presLayoutVars>
      </dgm:prSet>
      <dgm:spPr/>
      <dgm:t>
        <a:bodyPr/>
        <a:lstStyle/>
        <a:p>
          <a:endParaRPr lang="zh-CN" altLang="en-US"/>
        </a:p>
      </dgm:t>
    </dgm:pt>
  </dgm:ptLst>
  <dgm:cxnLst>
    <dgm:cxn modelId="{3E847B50-C84E-4932-9AD7-164C3F54852E}" type="presOf" srcId="{C3D3C4CC-34B0-42C3-B8F9-CEE3A4C4FA21}" destId="{654C369D-00E7-4A95-A052-19418EE87FF4}" srcOrd="1" destOrd="0" presId="urn:microsoft.com/office/officeart/2005/8/layout/venn2"/>
    <dgm:cxn modelId="{3984A02E-AA36-494D-96C4-CAABE1830467}" type="presOf" srcId="{0607F591-7FD5-4913-A640-6C529F8BB79F}" destId="{8D303BEB-5DCF-4D4A-8930-680E5EB54E84}" srcOrd="1" destOrd="0" presId="urn:microsoft.com/office/officeart/2005/8/layout/venn2"/>
    <dgm:cxn modelId="{7EA3F8C0-0924-4067-A0BB-AD5EE80C4D08}" type="presOf" srcId="{C3D3C4CC-34B0-42C3-B8F9-CEE3A4C4FA21}" destId="{5CE8903E-019D-4E51-900A-B5D70B3C560E}" srcOrd="0" destOrd="0" presId="urn:microsoft.com/office/officeart/2005/8/layout/venn2"/>
    <dgm:cxn modelId="{9D6D2BBF-FEC5-4C44-B872-8D873147A49F}" type="presOf" srcId="{BD00F172-7E3F-46E8-846F-34AE9A54AB48}" destId="{B5936724-CF14-4640-A4DD-5AC3D3FFF3EB}" srcOrd="1" destOrd="0" presId="urn:microsoft.com/office/officeart/2005/8/layout/venn2"/>
    <dgm:cxn modelId="{5AD12A4C-FFDD-43BC-B0D7-EA17C5D98BDB}" type="presOf" srcId="{0607F591-7FD5-4913-A640-6C529F8BB79F}" destId="{8B277023-FA52-4570-AD9B-945632C0BB76}" srcOrd="0" destOrd="0" presId="urn:microsoft.com/office/officeart/2005/8/layout/venn2"/>
    <dgm:cxn modelId="{4F244F15-7AF6-4D00-836C-7A27CA187C49}" type="presOf" srcId="{BD00F172-7E3F-46E8-846F-34AE9A54AB48}" destId="{059635CC-E92E-408F-87D3-BF175DEA4776}" srcOrd="0" destOrd="0" presId="urn:microsoft.com/office/officeart/2005/8/layout/venn2"/>
    <dgm:cxn modelId="{D0E94FAD-3B68-4870-B4BD-1F60DA73E40A}" srcId="{0FA7A352-AD3F-4607-965C-E1AFDE58DFE6}" destId="{BD00F172-7E3F-46E8-846F-34AE9A54AB48}" srcOrd="0" destOrd="0" parTransId="{A01AE396-FC73-47DD-B69A-E4B81B67BABA}" sibTransId="{79B0ABF7-2032-4F95-987A-0C311EA8E4A2}"/>
    <dgm:cxn modelId="{42197947-C7D6-460A-9BD5-2719B7D8543D}" srcId="{0FA7A352-AD3F-4607-965C-E1AFDE58DFE6}" destId="{0607F591-7FD5-4913-A640-6C529F8BB79F}" srcOrd="1" destOrd="0" parTransId="{EAB74E95-120F-47CA-BC57-9ED6906B0482}" sibTransId="{056CA69F-A2EB-472B-AD0C-3DBE0EB59D97}"/>
    <dgm:cxn modelId="{E1916557-544F-4747-88E2-A250EB98C6E6}" type="presOf" srcId="{0FA7A352-AD3F-4607-965C-E1AFDE58DFE6}" destId="{96E1A890-4A41-4D97-AF2A-BDCA8F07D14F}" srcOrd="0" destOrd="0" presId="urn:microsoft.com/office/officeart/2005/8/layout/venn2"/>
    <dgm:cxn modelId="{CF17795D-3F3A-458C-B504-3863168A9275}" srcId="{0FA7A352-AD3F-4607-965C-E1AFDE58DFE6}" destId="{C3D3C4CC-34B0-42C3-B8F9-CEE3A4C4FA21}" srcOrd="2" destOrd="0" parTransId="{EF19D6BA-5C4D-4EF9-B2FA-7339F3333B79}" sibTransId="{AB1F9813-0389-4C1D-A32B-A7079933B68D}"/>
    <dgm:cxn modelId="{C931CAA7-776D-45ED-9F09-E0B6E6709F44}" type="presParOf" srcId="{96E1A890-4A41-4D97-AF2A-BDCA8F07D14F}" destId="{EA6B3FC2-99B6-4F19-B680-9F41432FCE1D}" srcOrd="0" destOrd="0" presId="urn:microsoft.com/office/officeart/2005/8/layout/venn2"/>
    <dgm:cxn modelId="{02C7499E-7EC1-4694-8B56-051A3D0C121D}" type="presParOf" srcId="{EA6B3FC2-99B6-4F19-B680-9F41432FCE1D}" destId="{059635CC-E92E-408F-87D3-BF175DEA4776}" srcOrd="0" destOrd="0" presId="urn:microsoft.com/office/officeart/2005/8/layout/venn2"/>
    <dgm:cxn modelId="{C93C2723-2F79-4426-BCBA-F627BC598DB1}" type="presParOf" srcId="{EA6B3FC2-99B6-4F19-B680-9F41432FCE1D}" destId="{B5936724-CF14-4640-A4DD-5AC3D3FFF3EB}" srcOrd="1" destOrd="0" presId="urn:microsoft.com/office/officeart/2005/8/layout/venn2"/>
    <dgm:cxn modelId="{529F4CD9-C868-415C-9125-F156D1AD50E9}" type="presParOf" srcId="{96E1A890-4A41-4D97-AF2A-BDCA8F07D14F}" destId="{4AAD8CB3-AB2F-4961-85BB-EBD93E2AC77F}" srcOrd="1" destOrd="0" presId="urn:microsoft.com/office/officeart/2005/8/layout/venn2"/>
    <dgm:cxn modelId="{3BD946C7-C3B6-4607-88E6-25FFEB5FCE5E}" type="presParOf" srcId="{4AAD8CB3-AB2F-4961-85BB-EBD93E2AC77F}" destId="{8B277023-FA52-4570-AD9B-945632C0BB76}" srcOrd="0" destOrd="0" presId="urn:microsoft.com/office/officeart/2005/8/layout/venn2"/>
    <dgm:cxn modelId="{AE124C0F-3EB3-4216-9F3C-F7AAF525C331}" type="presParOf" srcId="{4AAD8CB3-AB2F-4961-85BB-EBD93E2AC77F}" destId="{8D303BEB-5DCF-4D4A-8930-680E5EB54E84}" srcOrd="1" destOrd="0" presId="urn:microsoft.com/office/officeart/2005/8/layout/venn2"/>
    <dgm:cxn modelId="{1566B82F-5A23-40B0-AE3A-945ACDC9BE7E}" type="presParOf" srcId="{96E1A890-4A41-4D97-AF2A-BDCA8F07D14F}" destId="{86150714-7A71-4EF5-893D-F25097391F3A}" srcOrd="2" destOrd="0" presId="urn:microsoft.com/office/officeart/2005/8/layout/venn2"/>
    <dgm:cxn modelId="{1F221CFB-72EF-4258-A462-6604AA6FE2AD}" type="presParOf" srcId="{86150714-7A71-4EF5-893D-F25097391F3A}" destId="{5CE8903E-019D-4E51-900A-B5D70B3C560E}" srcOrd="0" destOrd="0" presId="urn:microsoft.com/office/officeart/2005/8/layout/venn2"/>
    <dgm:cxn modelId="{6128000C-9355-4571-8271-26B190ADFBC3}" type="presParOf" srcId="{86150714-7A71-4EF5-893D-F25097391F3A}" destId="{654C369D-00E7-4A95-A052-19418EE87FF4}" srcOrd="1" destOrd="0" presId="urn:microsoft.com/office/officeart/2005/8/layout/venn2"/>
  </dgm:cxnLst>
  <dgm:bg/>
  <dgm:whole>
    <a:ln>
      <a:solidFill>
        <a:schemeClr val="bg1"/>
      </a:solidFill>
    </a:ln>
  </dgm:whole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rawing1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059635CC-E92E-408F-87D3-BF175DEA4776}">
      <dsp:nvSpPr>
        <dsp:cNvPr id="0" name=""/>
        <dsp:cNvSpPr/>
      </dsp:nvSpPr>
      <dsp:spPr>
        <a:xfrm>
          <a:off x="230068" y="0"/>
          <a:ext cx="3227375" cy="3227375"/>
        </a:xfrm>
        <a:prstGeom prst="ellipse">
          <a:avLst/>
        </a:prstGeom>
        <a:solidFill>
          <a:srgbClr val="00314F"/>
        </a:solidFill>
        <a:ln w="9525" cap="flat" cmpd="sng" algn="ctr">
          <a:solidFill>
            <a:schemeClr val="bg1"/>
          </a:solidFill>
          <a:prstDash val="solid"/>
        </a:ln>
        <a:effectLst>
          <a:outerShdw blurRad="40000" dist="23000" dir="5400000" rotWithShape="0">
            <a:srgbClr val="000000">
              <a:alpha val="35000"/>
            </a:srgbClr>
          </a:outerShdw>
        </a:effectLst>
      </dsp:spPr>
      <dsp:style>
        <a:lnRef idx="1">
          <a:schemeClr val="accent3"/>
        </a:lnRef>
        <a:fillRef idx="3">
          <a:schemeClr val="accent3"/>
        </a:fillRef>
        <a:effectRef idx="2">
          <a:schemeClr val="accent3"/>
        </a:effectRef>
        <a:fontRef idx="minor">
          <a:schemeClr val="lt1"/>
        </a:fontRef>
      </dsp:style>
      <dsp:txBody>
        <a:bodyPr spcFirstLastPara="0" vert="horz" wrap="square" lIns="113792" tIns="113792" rIns="113792" bIns="113792" numCol="1" spcCol="1270" anchor="ctr" anchorCtr="0">
          <a:noAutofit/>
        </a:bodyPr>
        <a:lstStyle/>
        <a:p>
          <a:pPr lvl="0" algn="ctr" defTabSz="7112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altLang="zh-CN" sz="1600" kern="1200" dirty="0" smtClean="0">
              <a:latin typeface="微软雅黑" panose="020B0503020204020204" pitchFamily="34" charset="-122"/>
              <a:ea typeface="微软雅黑" panose="020B0503020204020204" pitchFamily="34" charset="-122"/>
            </a:rPr>
            <a:t>C</a:t>
          </a:r>
          <a:endParaRPr lang="zh-CN" altLang="en-US" sz="1600" kern="1200" dirty="0">
            <a:latin typeface="微软雅黑" panose="020B0503020204020204" pitchFamily="34" charset="-122"/>
            <a:ea typeface="微软雅黑" panose="020B0503020204020204" pitchFamily="34" charset="-122"/>
          </a:endParaRPr>
        </a:p>
      </dsp:txBody>
      <dsp:txXfrm>
        <a:off x="1279771" y="161368"/>
        <a:ext cx="1127967" cy="484106"/>
      </dsp:txXfrm>
    </dsp:sp>
    <dsp:sp modelId="{8B277023-FA52-4570-AD9B-945632C0BB76}">
      <dsp:nvSpPr>
        <dsp:cNvPr id="0" name=""/>
        <dsp:cNvSpPr/>
      </dsp:nvSpPr>
      <dsp:spPr>
        <a:xfrm>
          <a:off x="633489" y="806843"/>
          <a:ext cx="2420531" cy="2420531"/>
        </a:xfrm>
        <a:prstGeom prst="ellipse">
          <a:avLst/>
        </a:prstGeom>
        <a:solidFill>
          <a:srgbClr val="71969F"/>
        </a:solidFill>
        <a:ln w="9525" cap="flat" cmpd="sng" algn="ctr">
          <a:solidFill>
            <a:schemeClr val="bg1"/>
          </a:solidFill>
          <a:prstDash val="solid"/>
        </a:ln>
        <a:effectLst>
          <a:outerShdw blurRad="40000" dist="23000" dir="5400000" rotWithShape="0">
            <a:srgbClr val="000000">
              <a:alpha val="35000"/>
            </a:srgbClr>
          </a:outerShdw>
        </a:effectLst>
      </dsp:spPr>
      <dsp:style>
        <a:lnRef idx="1">
          <a:schemeClr val="accent6"/>
        </a:lnRef>
        <a:fillRef idx="3">
          <a:schemeClr val="accent6"/>
        </a:fillRef>
        <a:effectRef idx="2">
          <a:schemeClr val="accent6"/>
        </a:effectRef>
        <a:fontRef idx="minor">
          <a:schemeClr val="lt1"/>
        </a:fontRef>
      </dsp:style>
      <dsp:txBody>
        <a:bodyPr spcFirstLastPara="0" vert="horz" wrap="square" lIns="113792" tIns="113792" rIns="113792" bIns="113792" numCol="1" spcCol="1270" anchor="ctr" anchorCtr="0">
          <a:noAutofit/>
        </a:bodyPr>
        <a:lstStyle/>
        <a:p>
          <a:pPr lvl="0" algn="ctr" defTabSz="7112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altLang="zh-CN" sz="1600" kern="1200" dirty="0" smtClean="0">
              <a:latin typeface="微软雅黑" panose="020B0503020204020204" pitchFamily="34" charset="-122"/>
              <a:ea typeface="微软雅黑" panose="020B0503020204020204" pitchFamily="34" charset="-122"/>
            </a:rPr>
            <a:t>B</a:t>
          </a:r>
          <a:endParaRPr lang="zh-CN" altLang="en-US" sz="1600" kern="1200" dirty="0">
            <a:latin typeface="微软雅黑" panose="020B0503020204020204" pitchFamily="34" charset="-122"/>
            <a:ea typeface="微软雅黑" panose="020B0503020204020204" pitchFamily="34" charset="-122"/>
          </a:endParaRPr>
        </a:p>
      </dsp:txBody>
      <dsp:txXfrm>
        <a:off x="1279771" y="958126"/>
        <a:ext cx="1127967" cy="453849"/>
      </dsp:txXfrm>
    </dsp:sp>
    <dsp:sp modelId="{5CE8903E-019D-4E51-900A-B5D70B3C560E}">
      <dsp:nvSpPr>
        <dsp:cNvPr id="0" name=""/>
        <dsp:cNvSpPr/>
      </dsp:nvSpPr>
      <dsp:spPr>
        <a:xfrm>
          <a:off x="1036911" y="1613687"/>
          <a:ext cx="1613687" cy="1613687"/>
        </a:xfrm>
        <a:prstGeom prst="ellipse">
          <a:avLst/>
        </a:prstGeom>
        <a:solidFill>
          <a:srgbClr val="BA161E"/>
        </a:solidFill>
        <a:ln w="9525" cap="flat" cmpd="sng" algn="ctr">
          <a:solidFill>
            <a:schemeClr val="bg1"/>
          </a:solidFill>
          <a:prstDash val="solid"/>
        </a:ln>
        <a:effectLst>
          <a:outerShdw blurRad="40000" dist="23000" dir="5400000" rotWithShape="0">
            <a:srgbClr val="000000">
              <a:alpha val="35000"/>
            </a:srgbClr>
          </a:outerShdw>
        </a:effectLst>
      </dsp:spPr>
      <dsp:style>
        <a:lnRef idx="1">
          <a:schemeClr val="accent2"/>
        </a:lnRef>
        <a:fillRef idx="3">
          <a:schemeClr val="accent2"/>
        </a:fillRef>
        <a:effectRef idx="2">
          <a:schemeClr val="accent2"/>
        </a:effectRef>
        <a:fontRef idx="minor">
          <a:schemeClr val="lt1"/>
        </a:fontRef>
      </dsp:style>
      <dsp:txBody>
        <a:bodyPr spcFirstLastPara="0" vert="horz" wrap="square" lIns="149352" tIns="149352" rIns="149352" bIns="149352" numCol="1" spcCol="1270" anchor="ctr" anchorCtr="0">
          <a:noAutofit/>
        </a:bodyPr>
        <a:lstStyle/>
        <a:p>
          <a:pPr lvl="0" algn="ctr" defTabSz="9334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altLang="zh-CN" sz="2100" kern="1200" dirty="0" smtClean="0">
              <a:latin typeface="微软雅黑" panose="020B0503020204020204" pitchFamily="34" charset="-122"/>
              <a:ea typeface="微软雅黑" panose="020B0503020204020204" pitchFamily="34" charset="-122"/>
            </a:rPr>
            <a:t>A</a:t>
          </a:r>
          <a:endParaRPr lang="zh-CN" altLang="en-US" sz="2100" kern="1200" dirty="0">
            <a:latin typeface="微软雅黑" panose="020B0503020204020204" pitchFamily="34" charset="-122"/>
            <a:ea typeface="微软雅黑" panose="020B0503020204020204" pitchFamily="34" charset="-122"/>
          </a:endParaRPr>
        </a:p>
      </dsp:txBody>
      <dsp:txXfrm>
        <a:off x="1273230" y="2017109"/>
        <a:ext cx="1141049" cy="806843"/>
      </dsp:txXfrm>
    </dsp:sp>
  </dsp:spTree>
</dsp:drawing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venn2">
  <dgm:title val=""/>
  <dgm:desc val=""/>
  <dgm:catLst>
    <dgm:cat type="relationship" pri="30000"/>
  </dgm:catLst>
  <dgm:sampData>
    <dgm:dataModel>
      <dgm:ptLst>
        <dgm:pt modelId="0" type="doc"/>
        <dgm:pt modelId="1">
          <dgm:prSet phldr="1"/>
        </dgm:pt>
        <dgm:pt modelId="2">
          <dgm:prSet phldr="1"/>
        </dgm:pt>
        <dgm:pt modelId="3">
          <dgm:prSet phldr="1"/>
        </dgm:pt>
        <dgm:pt modelId="4">
          <dgm:prSet phldr="1"/>
        </dgm:pt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</dgm:cxnLst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</dgm:cxnLst>
      <dgm:bg/>
      <dgm:whole/>
    </dgm:dataModel>
  </dgm:clrData>
  <dgm:layoutNode name="Name0">
    <dgm:varLst>
      <dgm:chMax val="7"/>
      <dgm:resizeHandles val="exact"/>
    </dgm:varLst>
    <dgm:alg type="composite">
      <dgm:param type="ar" val="1"/>
    </dgm:alg>
    <dgm:shape xmlns:r="http://schemas.openxmlformats.org/officeDocument/2006/relationships" r:blip="">
      <dgm:adjLst/>
    </dgm:shape>
    <dgm:presOf/>
    <dgm:choose name="Name1">
      <dgm:if name="Name2" axis="ch" ptType="node" func="cnt" op="lte" val="3">
        <dgm:constrLst>
          <dgm:constr type="w" for="ch" forName="comp1" refType="w"/>
          <dgm:constr type="h" for="ch" forName="comp1" refType="w" refFor="ch" refForName="comp1"/>
          <dgm:constr type="w" for="ch" forName="comp2" refType="w" fact="0.75"/>
          <dgm:constr type="h" for="ch" forName="comp2" refType="w" refFor="ch" refForName="comp2"/>
          <dgm:constr type="ctrX" for="ch" forName="comp2" refType="ctrX" refFor="ch" refForName="comp1"/>
          <dgm:constr type="b" for="ch" forName="comp2" refType="b" refFor="ch" refForName="comp1"/>
          <dgm:constr type="w" for="ch" forName="comp3" refType="w" fact="0.5"/>
          <dgm:constr type="h" for="ch" forName="comp3" refType="w" refFor="ch" refForName="comp3"/>
          <dgm:constr type="ctrX" for="ch" forName="comp3" refType="ctrX" refFor="ch" refForName="comp1"/>
          <dgm:constr type="b" for="ch" forName="comp3" refType="b" refFor="ch" refForName="comp1"/>
          <dgm:constr type="primFontSz" for="des" ptType="node" op="equ" val="65"/>
        </dgm:constrLst>
      </dgm:if>
      <dgm:if name="Name3" axis="ch" ptType="node" func="cnt" op="equ" val="4">
        <dgm:constrLst>
          <dgm:constr type="w" for="ch" forName="comp1" refType="w"/>
          <dgm:constr type="h" for="ch" forName="comp1" refType="w" refFor="ch" refForName="comp1"/>
          <dgm:constr type="w" for="ch" forName="comp2" refType="w" fact="0.8"/>
          <dgm:constr type="h" for="ch" forName="comp2" refType="w" refFor="ch" refForName="comp2"/>
          <dgm:constr type="ctrX" for="ch" forName="comp2" refType="ctrX" refFor="ch" refForName="comp1"/>
          <dgm:constr type="b" for="ch" forName="comp2" refType="b" refFor="ch" refForName="comp1"/>
          <dgm:constr type="w" for="ch" forName="comp3" refType="w" fact="0.6"/>
          <dgm:constr type="h" for="ch" forName="comp3" refType="w" refFor="ch" refForName="comp3"/>
          <dgm:constr type="ctrX" for="ch" forName="comp3" refType="ctrX" refFor="ch" refForName="comp1"/>
          <dgm:constr type="b" for="ch" forName="comp3" refType="b" refFor="ch" refForName="comp1"/>
          <dgm:constr type="w" for="ch" forName="comp4" refType="w" fact="0.4"/>
          <dgm:constr type="h" for="ch" forName="comp4" refType="w" refFor="ch" refForName="comp4"/>
          <dgm:constr type="ctrX" for="ch" forName="comp4" refType="ctrX" refFor="ch" refForName="comp1"/>
          <dgm:constr type="b" for="ch" forName="comp4" refType="b" refFor="ch" refForName="comp1"/>
          <dgm:constr type="primFontSz" for="des" ptType="node" op="equ" val="65"/>
        </dgm:constrLst>
      </dgm:if>
      <dgm:else name="Name4">
        <dgm:constrLst>
          <dgm:constr type="w" for="ch" forName="comp1" refType="w"/>
          <dgm:constr type="h" for="ch" forName="comp1" refType="w" refFor="ch" refForName="comp1"/>
          <dgm:constr type="w" for="ch" forName="comp2" refType="w" fact="0.85"/>
          <dgm:constr type="h" for="ch" forName="comp2" refType="w" refFor="ch" refForName="comp2"/>
          <dgm:constr type="ctrX" for="ch" forName="comp2" refType="ctrX" refFor="ch" refForName="comp1"/>
          <dgm:constr type="b" for="ch" forName="comp2" refType="b" refFor="ch" refForName="comp1"/>
          <dgm:constr type="w" for="ch" forName="comp3" refType="w" fact="0.7"/>
          <dgm:constr type="h" for="ch" forName="comp3" refType="w" refFor="ch" refForName="comp3"/>
          <dgm:constr type="ctrX" for="ch" forName="comp3" refType="ctrX" refFor="ch" refForName="comp1"/>
          <dgm:constr type="b" for="ch" forName="comp3" refType="b" refFor="ch" refForName="comp1"/>
          <dgm:constr type="w" for="ch" forName="comp4" refType="w" fact="0.55"/>
          <dgm:constr type="h" for="ch" forName="comp4" refType="w" refFor="ch" refForName="comp4"/>
          <dgm:constr type="ctrX" for="ch" forName="comp4" refType="ctrX" refFor="ch" refForName="comp1"/>
          <dgm:constr type="b" for="ch" forName="comp4" refType="b" refFor="ch" refForName="comp1"/>
          <dgm:constr type="w" for="ch" forName="comp5" refType="w" fact="0.4"/>
          <dgm:constr type="h" for="ch" forName="comp5" refType="w" refFor="ch" refForName="comp5"/>
          <dgm:constr type="ctrX" for="ch" forName="comp5" refType="ctrX" refFor="ch" refForName="comp1"/>
          <dgm:constr type="b" for="ch" forName="comp5" refType="b" refFor="ch" refForName="comp1"/>
          <dgm:constr type="w" for="ch" forName="comp6" refType="w" fact="0.25"/>
          <dgm:constr type="h" for="ch" forName="comp6" refType="w" refFor="ch" refForName="comp6"/>
          <dgm:constr type="ctrX" for="ch" forName="comp6" refType="ctrX" refFor="ch" refForName="comp1"/>
          <dgm:constr type="b" for="ch" forName="comp6" refType="b" refFor="ch" refForName="comp1"/>
          <dgm:constr type="w" for="ch" forName="comp7" refType="w" fact="0.15"/>
          <dgm:constr type="h" for="ch" forName="comp7" refType="w" refFor="ch" refForName="comp7"/>
          <dgm:constr type="ctrX" for="ch" forName="comp7" refType="ctrX" refFor="ch" refForName="comp1"/>
          <dgm:constr type="b" for="ch" forName="comp7" refType="b" refFor="ch" refForName="comp1"/>
          <dgm:constr type="primFontSz" for="des" ptType="node" op="equ" val="65"/>
        </dgm:constrLst>
      </dgm:else>
    </dgm:choose>
    <dgm:ruleLst/>
    <dgm:choose name="Name5">
      <dgm:if name="Name6" axis="ch" ptType="node" func="cnt" op="gte" val="1">
        <dgm:layoutNode name="comp1">
          <dgm:alg type="composite"/>
          <dgm:shape xmlns:r="http://schemas.openxmlformats.org/officeDocument/2006/relationships" r:blip="">
            <dgm:adjLst/>
          </dgm:shape>
          <dgm:presOf/>
          <dgm:choose name="Name7">
            <dgm:if name="Name8" axis="ch" ptType="node" func="cnt" op="equ" val="1">
              <dgm:constrLst>
                <dgm:constr type="w" for="ch" forName="circle1" refType="w"/>
                <dgm:constr type="h" for="ch" forName="circle1" refType="h"/>
                <dgm:constr type="ctrX" for="ch" forName="circle1" refType="w" fact="0.5"/>
                <dgm:constr type="ctrY" for="ch" forName="circle1" refType="h" fact="0.5"/>
                <dgm:constr type="ctrX" for="ch" forName="c1text" refType="w" fact="0.5"/>
                <dgm:constr type="ctrY" for="ch" forName="c1text" refType="h" fact="0.5"/>
                <dgm:constr type="w" for="ch" forName="c1text" refType="w" refFor="ch" refForName="circle1" fact="0.70711"/>
                <dgm:constr type="h" for="ch" forName="c1text" refType="h" refFor="ch" refForName="circle1" fact="0.5"/>
              </dgm:constrLst>
            </dgm:if>
            <dgm:if name="Name9" axis="ch" ptType="node" func="cnt" op="equ" val="2">
              <dgm:constrLst>
                <dgm:constr type="w" for="ch" forName="circle1" refType="w"/>
                <dgm:constr type="h" for="ch" forName="circle1" refType="h"/>
                <dgm:constr type="ctrX" for="ch" forName="circle1" refType="w" fact="0.5"/>
                <dgm:constr type="ctrY" for="ch" forName="circle1" refType="h" fact="0.5"/>
                <dgm:constr type="ctrX" for="ch" forName="c1text" refType="w" fact="0.5"/>
                <dgm:constr type="ctrY" for="ch" forName="c1text" refType="h" fact="0.16"/>
                <dgm:constr type="w" for="ch" forName="c1text" refType="w" refFor="ch" refForName="circle1" fact="0.525"/>
                <dgm:constr type="h" for="ch" forName="c1text" refType="h" refFor="ch" refForName="circle1" fact="0.17"/>
              </dgm:constrLst>
            </dgm:if>
            <dgm:if name="Name10" axis="ch" ptType="node" func="cnt" op="equ" val="3">
              <dgm:constrLst>
                <dgm:constr type="w" for="ch" forName="circle1" refType="w"/>
                <dgm:constr type="h" for="ch" forName="circle1" refType="h"/>
                <dgm:constr type="ctrX" for="ch" forName="circle1" refType="w" fact="0.5"/>
                <dgm:constr type="ctrY" for="ch" forName="circle1" refType="h" fact="0.5"/>
                <dgm:constr type="ctrX" for="ch" forName="c1text" refType="w" fact="0.5"/>
                <dgm:constr type="ctrY" for="ch" forName="c1text" refType="h" fact="0.125"/>
                <dgm:constr type="w" for="ch" forName="c1text" refType="w" refFor="ch" refForName="circle1" fact="0.3495"/>
                <dgm:constr type="h" for="ch" forName="c1text" refType="h" refFor="ch" refForName="circle1" fact="0.15"/>
              </dgm:constrLst>
            </dgm:if>
            <dgm:if name="Name11" axis="ch" ptType="node" func="cnt" op="equ" val="4">
              <dgm:constrLst>
                <dgm:constr type="w" for="ch" forName="circle1" refType="w"/>
                <dgm:constr type="h" for="ch" forName="circle1" refType="h"/>
                <dgm:constr type="ctrX" for="ch" forName="circle1" refType="w" fact="0.5"/>
                <dgm:constr type="ctrY" for="ch" forName="circle1" refType="h" fact="0.5"/>
                <dgm:constr type="ctrX" for="ch" forName="c1text" refType="w" fact="0.5"/>
                <dgm:constr type="ctrY" for="ch" forName="c1text" refType="h" fact="0.125"/>
                <dgm:constr type="w" for="ch" forName="c1text" refType="w" refFor="ch" refForName="circle1" fact="0.2796"/>
                <dgm:constr type="h" for="ch" forName="c1text" refType="h" refFor="ch" refForName="circle1" fact="0.15"/>
              </dgm:constrLst>
            </dgm:if>
            <dgm:if name="Name12" axis="ch" ptType="node" func="cnt" op="gte" val="5">
              <dgm:constrLst>
                <dgm:constr type="w" for="ch" forName="circle1" refType="w"/>
                <dgm:constr type="h" for="ch" forName="circle1" refType="h"/>
                <dgm:constr type="ctrX" for="ch" forName="circle1" refType="w" fact="0.5"/>
                <dgm:constr type="ctrY" for="ch" forName="circle1" refType="h" fact="0.5"/>
                <dgm:constr type="ctrX" for="ch" forName="c1text" refType="w" fact="0.5"/>
                <dgm:constr type="ctrY" for="ch" forName="c1text" refType="h" fact="0.1"/>
                <dgm:constr type="w" for="ch" forName="c1text" refType="w" refFor="ch" refForName="circle1" fact="0.375"/>
                <dgm:constr type="h" for="ch" forName="c1text" refType="h" refFor="ch" refForName="circle1" fact="0.1"/>
              </dgm:constrLst>
            </dgm:if>
            <dgm:else name="Name13"/>
          </dgm:choose>
          <dgm:ruleLst/>
          <dgm:layoutNode name="circle1" styleLbl="node1">
            <dgm:alg type="sp"/>
            <dgm:shape xmlns:r="http://schemas.openxmlformats.org/officeDocument/2006/relationships" type="ellipse" r:blip="">
              <dgm:adjLst/>
            </dgm:shape>
            <dgm:presOf axis="ch desOrSelf" ptType="node node" st="1 1" cnt="1 0"/>
            <dgm:constrLst>
              <dgm:constr type="h" refType="w"/>
            </dgm:constrLst>
            <dgm:ruleLst/>
          </dgm:layoutNode>
          <dgm:layoutNode name="c1text">
            <dgm:varLst>
              <dgm:bulletEnabled val="1"/>
            </dgm:varLst>
            <dgm:alg type="tx"/>
            <dgm:shape xmlns:r="http://schemas.openxmlformats.org/officeDocument/2006/relationships" type="rect" r:blip="" hideGeom="1">
              <dgm:adjLst/>
            </dgm:shape>
            <dgm:presOf axis="ch desOrSelf" ptType="node node" st="1 1" cnt="1 0"/>
            <dgm:constrLst/>
            <dgm:ruleLst>
              <dgm:rule type="primFontSz" val="5" fact="NaN" max="NaN"/>
            </dgm:ruleLst>
          </dgm:layoutNode>
        </dgm:layoutNode>
      </dgm:if>
      <dgm:else name="Name14"/>
    </dgm:choose>
    <dgm:choose name="Name15">
      <dgm:if name="Name16" axis="ch" ptType="node" func="cnt" op="gte" val="2">
        <dgm:layoutNode name="comp2">
          <dgm:alg type="composite"/>
          <dgm:shape xmlns:r="http://schemas.openxmlformats.org/officeDocument/2006/relationships" r:blip="">
            <dgm:adjLst/>
          </dgm:shape>
          <dgm:presOf/>
          <dgm:choose name="Name17">
            <dgm:if name="Name18" axis="ch" ptType="node" func="cnt" op="equ" val="2">
              <dgm:constrLst>
                <dgm:constr type="w" for="ch" forName="circle2" refType="w"/>
                <dgm:constr type="h" for="ch" forName="circle2" refType="h"/>
                <dgm:constr type="ctrX" for="ch" forName="circle2" refType="w" fact="0.5"/>
                <dgm:constr type="ctrY" for="ch" forName="circle2" refType="h" fact="0.5"/>
                <dgm:constr type="ctrX" for="ch" forName="c2text" refType="w" fact="0.5"/>
                <dgm:constr type="ctrY" for="ch" forName="c2text" refType="h" fact="0.5"/>
                <dgm:constr type="w" for="ch" forName="c2text" refType="w" refFor="ch" refForName="circle2" fact="0.70711"/>
                <dgm:constr type="h" for="ch" forName="c2text" refType="h" refFor="ch" refForName="circle2" fact="0.5"/>
              </dgm:constrLst>
            </dgm:if>
            <dgm:if name="Name19" axis="ch" ptType="node" func="cnt" op="equ" val="3">
              <dgm:constrLst>
                <dgm:constr type="w" for="ch" forName="circle2" refType="w"/>
                <dgm:constr type="h" for="ch" forName="circle2" refType="h"/>
                <dgm:constr type="ctrX" for="ch" forName="circle2" refType="w" fact="0.5"/>
                <dgm:constr type="ctrY" for="ch" forName="circle2" refType="h" fact="0.5"/>
                <dgm:constr type="ctrX" for="ch" forName="c2text" refType="w" fact="0.5"/>
                <dgm:constr type="ctrY" for="ch" forName="c2text" refType="h" fact="0.15625"/>
                <dgm:constr type="w" for="ch" forName="c2text" refType="w" refFor="ch" refForName="circle2" fact="0.466"/>
                <dgm:constr type="h" for="ch" forName="c2text" refType="h" refFor="ch" refForName="circle2" fact="0.1875"/>
              </dgm:constrLst>
            </dgm:if>
            <dgm:if name="Name20" axis="ch" ptType="node" func="cnt" op="equ" val="4">
              <dgm:constrLst>
                <dgm:constr type="w" for="ch" forName="circle2" refType="w"/>
                <dgm:constr type="h" for="ch" forName="circle2" refType="h"/>
                <dgm:constr type="ctrX" for="ch" forName="circle2" refType="w" fact="0.5"/>
                <dgm:constr type="ctrY" for="ch" forName="circle2" refType="h" fact="0.5"/>
                <dgm:constr type="ctrX" for="ch" forName="c2text" refType="w" fact="0.5"/>
                <dgm:constr type="ctrY" for="ch" forName="c2text" refType="h" fact="0.15"/>
                <dgm:constr type="w" for="ch" forName="c2text" refType="w" refFor="ch" refForName="circle2" fact="0.3495"/>
                <dgm:constr type="h" for="ch" forName="c2text" refType="h" refFor="ch" refForName="circle2" fact="0.18"/>
              </dgm:constrLst>
            </dgm:if>
            <dgm:if name="Name21" axis="ch" ptType="node" func="cnt" op="gte" val="5">
              <dgm:constrLst>
                <dgm:constr type="w" for="ch" forName="circle2" refType="w"/>
                <dgm:constr type="h" for="ch" forName="circle2" refType="h"/>
                <dgm:constr type="ctrX" for="ch" forName="circle2" refType="w" fact="0.5"/>
                <dgm:constr type="ctrY" for="ch" forName="circle2" refType="h" fact="0.5"/>
                <dgm:constr type="ctrX" for="ch" forName="c2text" refType="w" fact="0.5"/>
                <dgm:constr type="ctrY" for="ch" forName="c2text" refType="h" fact="0.115"/>
                <dgm:constr type="w" for="ch" forName="c2text" refType="w" refFor="ch" refForName="circle2" fact="0.43125"/>
                <dgm:constr type="h" for="ch" forName="c2text" refType="h" refFor="ch" refForName="circle2" fact="0.115"/>
              </dgm:constrLst>
            </dgm:if>
            <dgm:else name="Name22"/>
          </dgm:choose>
          <dgm:ruleLst/>
          <dgm:layoutNode name="circle2" styleLbl="node1">
            <dgm:alg type="sp"/>
            <dgm:shape xmlns:r="http://schemas.openxmlformats.org/officeDocument/2006/relationships" type="ellipse" r:blip="">
              <dgm:adjLst/>
            </dgm:shape>
            <dgm:presOf axis="ch desOrSelf" ptType="node node" st="2 1" cnt="1 0"/>
            <dgm:constrLst>
              <dgm:constr type="h" refType="w"/>
            </dgm:constrLst>
            <dgm:ruleLst/>
          </dgm:layoutNode>
          <dgm:layoutNode name="c2text">
            <dgm:varLst>
              <dgm:bulletEnabled val="1"/>
            </dgm:varLst>
            <dgm:alg type="tx"/>
            <dgm:shape xmlns:r="http://schemas.openxmlformats.org/officeDocument/2006/relationships" type="rect" r:blip="" hideGeom="1">
              <dgm:adjLst/>
            </dgm:shape>
            <dgm:presOf axis="ch desOrSelf" ptType="node node" st="2 1" cnt="1 0"/>
            <dgm:constrLst/>
            <dgm:ruleLst>
              <dgm:rule type="primFontSz" val="5" fact="NaN" max="NaN"/>
            </dgm:ruleLst>
          </dgm:layoutNode>
        </dgm:layoutNode>
      </dgm:if>
      <dgm:else name="Name23"/>
    </dgm:choose>
    <dgm:choose name="Name24">
      <dgm:if name="Name25" axis="ch" ptType="node" func="cnt" op="gte" val="3">
        <dgm:layoutNode name="comp3">
          <dgm:alg type="composite"/>
          <dgm:shape xmlns:r="http://schemas.openxmlformats.org/officeDocument/2006/relationships" r:blip="">
            <dgm:adjLst/>
          </dgm:shape>
          <dgm:presOf/>
          <dgm:choose name="Name26">
            <dgm:if name="Name27" axis="ch" ptType="node" func="cnt" op="equ" val="3">
              <dgm:constrLst>
                <dgm:constr type="w" for="ch" forName="circle3" refType="w"/>
                <dgm:constr type="h" for="ch" forName="circle3" refType="h"/>
                <dgm:constr type="ctrX" for="ch" forName="circle3" refType="w" fact="0.5"/>
                <dgm:constr type="ctrY" for="ch" forName="circle3" refType="h" fact="0.5"/>
                <dgm:constr type="ctrX" for="ch" forName="c3text" refType="w" fact="0.5"/>
                <dgm:constr type="ctrY" for="ch" forName="c3text" refType="h" fact="0.5"/>
                <dgm:constr type="w" for="ch" forName="c3text" refType="w" refFor="ch" refForName="circle3" fact="0.70711"/>
                <dgm:constr type="h" for="ch" forName="c3text" refType="h" refFor="ch" refForName="circle3" fact="0.5"/>
              </dgm:constrLst>
            </dgm:if>
            <dgm:if name="Name28" axis="ch" ptType="node" func="cnt" op="equ" val="4">
              <dgm:constrLst>
                <dgm:constr type="w" for="ch" forName="circle3" refType="w"/>
                <dgm:constr type="h" for="ch" forName="circle3" refType="h"/>
                <dgm:constr type="ctrX" for="ch" forName="circle3" refType="w" fact="0.5"/>
                <dgm:constr type="ctrY" for="ch" forName="circle3" refType="h" fact="0.5"/>
                <dgm:constr type="ctrX" for="ch" forName="c3text" refType="w" fact="0.5"/>
                <dgm:constr type="ctrY" for="ch" forName="c3text" refType="h" fact="0.1875"/>
                <dgm:constr type="w" for="ch" forName="c3text" refType="w" refFor="ch" refForName="circle3" fact="0.466"/>
                <dgm:constr type="h" for="ch" forName="c3text" refType="h" refFor="ch" refForName="circle3" fact="0.225"/>
              </dgm:constrLst>
            </dgm:if>
            <dgm:if name="Name29" axis="ch" ptType="node" func="cnt" op="gte" val="5">
              <dgm:constrLst>
                <dgm:constr type="w" for="ch" forName="circle3" refType="w"/>
                <dgm:constr type="h" for="ch" forName="circle3" refType="h"/>
                <dgm:constr type="ctrX" for="ch" forName="circle3" refType="w" fact="0.5"/>
                <dgm:constr type="ctrY" for="ch" forName="circle3" refType="h" fact="0.5"/>
                <dgm:constr type="ctrX" for="ch" forName="c3text" refType="w" fact="0.5"/>
                <dgm:constr type="ctrY" for="ch" forName="c3text" refType="h" fact="0.138"/>
                <dgm:constr type="w" for="ch" forName="c3text" refType="w" refFor="ch" refForName="circle3" fact="0.5175"/>
                <dgm:constr type="h" for="ch" forName="c3text" refType="h" refFor="ch" refForName="circle3" fact="0.138"/>
              </dgm:constrLst>
            </dgm:if>
            <dgm:else name="Name30"/>
          </dgm:choose>
          <dgm:ruleLst/>
          <dgm:layoutNode name="circle3" styleLbl="node1">
            <dgm:alg type="sp"/>
            <dgm:shape xmlns:r="http://schemas.openxmlformats.org/officeDocument/2006/relationships" type="ellipse" r:blip="">
              <dgm:adjLst/>
            </dgm:shape>
            <dgm:presOf axis="ch desOrSelf" ptType="node node" st="3 1" cnt="1 0"/>
            <dgm:constrLst>
              <dgm:constr type="h" refType="w"/>
            </dgm:constrLst>
            <dgm:ruleLst/>
          </dgm:layoutNode>
          <dgm:layoutNode name="c3text">
            <dgm:varLst>
              <dgm:bulletEnabled val="1"/>
            </dgm:varLst>
            <dgm:alg type="tx"/>
            <dgm:shape xmlns:r="http://schemas.openxmlformats.org/officeDocument/2006/relationships" type="rect" r:blip="" hideGeom="1">
              <dgm:adjLst/>
            </dgm:shape>
            <dgm:presOf axis="ch desOrSelf" ptType="node node" st="3 1" cnt="1 0"/>
            <dgm:constrLst/>
            <dgm:ruleLst>
              <dgm:rule type="primFontSz" val="5" fact="NaN" max="NaN"/>
            </dgm:ruleLst>
          </dgm:layoutNode>
        </dgm:layoutNode>
      </dgm:if>
      <dgm:else name="Name31"/>
    </dgm:choose>
    <dgm:choose name="Name32">
      <dgm:if name="Name33" axis="ch" ptType="node" func="cnt" op="gte" val="4">
        <dgm:layoutNode name="comp4">
          <dgm:alg type="composite"/>
          <dgm:shape xmlns:r="http://schemas.openxmlformats.org/officeDocument/2006/relationships" r:blip="">
            <dgm:adjLst/>
          </dgm:shape>
          <dgm:presOf/>
          <dgm:choose name="Name34">
            <dgm:if name="Name35" axis="ch" ptType="node" func="cnt" op="equ" val="4">
              <dgm:constrLst>
                <dgm:constr type="w" for="ch" forName="circle4" refType="w"/>
                <dgm:constr type="h" for="ch" forName="circle4" refType="h"/>
                <dgm:constr type="ctrX" for="ch" forName="circle4" refType="w" fact="0.5"/>
                <dgm:constr type="ctrY" for="ch" forName="circle4" refType="h" fact="0.5"/>
                <dgm:constr type="ctrX" for="ch" forName="c4text" refType="w" fact="0.5"/>
                <dgm:constr type="ctrY" for="ch" forName="c4text" refType="h" fact="0.5"/>
                <dgm:constr type="w" for="ch" forName="c4text" refType="w" refFor="ch" refForName="circle4" fact="0.70711"/>
                <dgm:constr type="h" for="ch" forName="c4text" refType="h" refFor="ch" refForName="circle4" fact="0.5"/>
              </dgm:constrLst>
            </dgm:if>
            <dgm:if name="Name36" axis="ch" ptType="node" func="cnt" op="gte" val="5">
              <dgm:constrLst>
                <dgm:constr type="w" for="ch" forName="circle4" refType="w"/>
                <dgm:constr type="h" for="ch" forName="circle4" refType="h"/>
                <dgm:constr type="ctrX" for="ch" forName="circle4" refType="w" fact="0.5"/>
                <dgm:constr type="ctrY" for="ch" forName="circle4" refType="h" fact="0.5"/>
                <dgm:constr type="ctrX" for="ch" forName="c4text" refType="w" fact="0.5"/>
                <dgm:constr type="ctrY" for="ch" forName="c4text" refType="h" fact="0.18"/>
                <dgm:constr type="w" for="ch" forName="c4text" refType="w" refFor="ch" refForName="circle4" fact="0.54"/>
                <dgm:constr type="h" for="ch" forName="c4text" refType="h" refFor="ch" refForName="circle4" fact="0.18"/>
              </dgm:constrLst>
            </dgm:if>
            <dgm:else name="Name37"/>
          </dgm:choose>
          <dgm:ruleLst/>
          <dgm:layoutNode name="circle4" styleLbl="node1">
            <dgm:alg type="sp"/>
            <dgm:shape xmlns:r="http://schemas.openxmlformats.org/officeDocument/2006/relationships" type="ellipse" r:blip="">
              <dgm:adjLst/>
            </dgm:shape>
            <dgm:presOf axis="ch desOrSelf" ptType="node node" st="4 1" cnt="1 0"/>
            <dgm:constrLst>
              <dgm:constr type="h" refType="w"/>
            </dgm:constrLst>
            <dgm:ruleLst/>
          </dgm:layoutNode>
          <dgm:layoutNode name="c4text">
            <dgm:varLst>
              <dgm:bulletEnabled val="1"/>
            </dgm:varLst>
            <dgm:alg type="tx"/>
            <dgm:shape xmlns:r="http://schemas.openxmlformats.org/officeDocument/2006/relationships" type="rect" r:blip="" hideGeom="1">
              <dgm:adjLst/>
            </dgm:shape>
            <dgm:presOf axis="ch desOrSelf" ptType="node node" st="4 1" cnt="1 0"/>
            <dgm:constrLst/>
            <dgm:ruleLst>
              <dgm:rule type="primFontSz" val="5" fact="NaN" max="NaN"/>
            </dgm:ruleLst>
          </dgm:layoutNode>
        </dgm:layoutNode>
      </dgm:if>
      <dgm:else name="Name38"/>
    </dgm:choose>
    <dgm:choose name="Name39">
      <dgm:if name="Name40" axis="ch" ptType="node" func="cnt" op="gte" val="5">
        <dgm:layoutNode name="comp5">
          <dgm:alg type="composite"/>
          <dgm:shape xmlns:r="http://schemas.openxmlformats.org/officeDocument/2006/relationships" r:blip="">
            <dgm:adjLst/>
          </dgm:shape>
          <dgm:presOf/>
          <dgm:choose name="Name41">
            <dgm:if name="Name42" axis="ch" ptType="node" func="cnt" op="equ" val="5">
              <dgm:constrLst>
                <dgm:constr type="w" for="ch" forName="circle5" refType="w"/>
                <dgm:constr type="h" for="ch" forName="circle5" refType="h"/>
                <dgm:constr type="ctrX" for="ch" forName="circle5" refType="w" fact="0.5"/>
                <dgm:constr type="ctrY" for="ch" forName="circle5" refType="h" fact="0.5"/>
                <dgm:constr type="ctrX" for="ch" forName="c5text" refType="w" fact="0.5"/>
                <dgm:constr type="ctrY" for="ch" forName="c5text" refType="h" fact="0.5"/>
                <dgm:constr type="w" for="ch" forName="c5text" refType="w" refFor="ch" refForName="circle5" fact="0.70711"/>
                <dgm:constr type="h" for="ch" forName="c5text" refType="h" refFor="ch" refForName="circle5" fact="0.5"/>
              </dgm:constrLst>
            </dgm:if>
            <dgm:if name="Name43" axis="ch" ptType="node" func="cnt" op="gte" val="6">
              <dgm:constrLst>
                <dgm:constr type="w" for="ch" forName="circle5" refType="w"/>
                <dgm:constr type="h" for="ch" forName="circle5" refType="h"/>
                <dgm:constr type="ctrX" for="ch" forName="circle5" refType="w" fact="0.5"/>
                <dgm:constr type="ctrY" for="ch" forName="circle5" refType="h" fact="0.5"/>
                <dgm:constr type="ctrX" for="ch" forName="c5text" refType="w" fact="0.5"/>
                <dgm:constr type="ctrY" for="ch" forName="c5text" refType="h" fact="0.25"/>
                <dgm:constr type="w" for="ch" forName="c5text" refType="w" refFor="ch" refForName="circle5" fact="0.65"/>
                <dgm:constr type="h" for="ch" forName="c5text" refType="h" refFor="ch" refForName="circle5" fact="0.25"/>
              </dgm:constrLst>
            </dgm:if>
            <dgm:else name="Name44"/>
          </dgm:choose>
          <dgm:ruleLst/>
          <dgm:layoutNode name="circle5" styleLbl="node1">
            <dgm:alg type="sp"/>
            <dgm:shape xmlns:r="http://schemas.openxmlformats.org/officeDocument/2006/relationships" type="ellipse" r:blip="">
              <dgm:adjLst/>
            </dgm:shape>
            <dgm:presOf axis="ch desOrSelf" ptType="node node" st="5 1" cnt="1 0"/>
            <dgm:constrLst>
              <dgm:constr type="h" refType="w"/>
            </dgm:constrLst>
            <dgm:ruleLst/>
          </dgm:layoutNode>
          <dgm:layoutNode name="c5text">
            <dgm:varLst>
              <dgm:bulletEnabled val="1"/>
            </dgm:varLst>
            <dgm:alg type="tx"/>
            <dgm:shape xmlns:r="http://schemas.openxmlformats.org/officeDocument/2006/relationships" type="rect" r:blip="" hideGeom="1">
              <dgm:adjLst/>
            </dgm:shape>
            <dgm:presOf axis="ch desOrSelf" ptType="node node" st="5 1" cnt="1 0"/>
            <dgm:constrLst/>
            <dgm:ruleLst>
              <dgm:rule type="primFontSz" val="5" fact="NaN" max="NaN"/>
            </dgm:ruleLst>
          </dgm:layoutNode>
        </dgm:layoutNode>
      </dgm:if>
      <dgm:else name="Name45"/>
    </dgm:choose>
    <dgm:choose name="Name46">
      <dgm:if name="Name47" axis="ch" ptType="node" func="cnt" op="gte" val="6">
        <dgm:layoutNode name="comp6">
          <dgm:alg type="composite"/>
          <dgm:shape xmlns:r="http://schemas.openxmlformats.org/officeDocument/2006/relationships" r:blip="">
            <dgm:adjLst/>
          </dgm:shape>
          <dgm:presOf/>
          <dgm:choose name="Name48">
            <dgm:if name="Name49" axis="ch" ptType="node" func="cnt" op="equ" val="6">
              <dgm:constrLst>
                <dgm:constr type="w" for="ch" forName="circle6" refType="w"/>
                <dgm:constr type="h" for="ch" forName="circle6" refType="h"/>
                <dgm:constr type="ctrX" for="ch" forName="circle6" refType="w" fact="0.5"/>
                <dgm:constr type="ctrY" for="ch" forName="circle6" refType="h" fact="0.5"/>
                <dgm:constr type="ctrX" for="ch" forName="c6text" refType="w" fact="0.5"/>
                <dgm:constr type="ctrY" for="ch" forName="c6text" refType="h" fact="0.5"/>
                <dgm:constr type="w" for="ch" forName="c6text" refType="w" refFor="ch" refForName="circle6" fact="0.70711"/>
                <dgm:constr type="h" for="ch" forName="c6text" refType="h" refFor="ch" refForName="circle6" fact="0.5"/>
              </dgm:constrLst>
            </dgm:if>
            <dgm:if name="Name50" axis="ch" ptType="node" func="cnt" op="gte" val="7">
              <dgm:constrLst>
                <dgm:constr type="w" for="ch" forName="circle6" refType="w"/>
                <dgm:constr type="h" for="ch" forName="circle6" refType="h"/>
                <dgm:constr type="ctrX" for="ch" forName="circle6" refType="w" fact="0.5"/>
                <dgm:constr type="ctrY" for="ch" forName="circle6" refType="h" fact="0.5"/>
                <dgm:constr type="ctrX" for="ch" forName="c6text" refType="w" fact="0.5"/>
                <dgm:constr type="ctrY" for="ch" forName="c6text" refType="h" fact="0.27"/>
                <dgm:constr type="w" for="ch" forName="c6text" refType="w" refFor="ch" refForName="circle6" fact="0.68"/>
                <dgm:constr type="h" for="ch" forName="c6text" refType="h" refFor="ch" refForName="circle6" fact="0.241"/>
              </dgm:constrLst>
            </dgm:if>
            <dgm:else name="Name51"/>
          </dgm:choose>
          <dgm:ruleLst/>
          <dgm:layoutNode name="circle6" styleLbl="node1">
            <dgm:alg type="sp"/>
            <dgm:shape xmlns:r="http://schemas.openxmlformats.org/officeDocument/2006/relationships" type="ellipse" r:blip="">
              <dgm:adjLst/>
            </dgm:shape>
            <dgm:presOf axis="ch desOrSelf" ptType="node node" st="6 1" cnt="1 0"/>
            <dgm:constrLst>
              <dgm:constr type="h" refType="w"/>
            </dgm:constrLst>
            <dgm:ruleLst/>
          </dgm:layoutNode>
          <dgm:layoutNode name="c6text">
            <dgm:varLst>
              <dgm:bulletEnabled val="1"/>
            </dgm:varLst>
            <dgm:alg type="tx"/>
            <dgm:shape xmlns:r="http://schemas.openxmlformats.org/officeDocument/2006/relationships" type="rect" r:blip="" hideGeom="1">
              <dgm:adjLst/>
            </dgm:shape>
            <dgm:presOf axis="ch desOrSelf" ptType="node node" st="6 1" cnt="1 0"/>
            <dgm:constrLst/>
            <dgm:ruleLst>
              <dgm:rule type="primFontSz" val="5" fact="NaN" max="NaN"/>
            </dgm:ruleLst>
          </dgm:layoutNode>
        </dgm:layoutNode>
      </dgm:if>
      <dgm:else name="Name52"/>
    </dgm:choose>
    <dgm:choose name="Name53">
      <dgm:if name="Name54" axis="ch" ptType="node" func="cnt" op="gte" val="7">
        <dgm:layoutNode name="comp7">
          <dgm:alg type="composite"/>
          <dgm:shape xmlns:r="http://schemas.openxmlformats.org/officeDocument/2006/relationships" r:blip="">
            <dgm:adjLst/>
          </dgm:shape>
          <dgm:presOf/>
          <dgm:constrLst>
            <dgm:constr type="w" for="ch" forName="circle7" refType="w"/>
            <dgm:constr type="h" for="ch" forName="circle7" refType="h"/>
            <dgm:constr type="ctrX" for="ch" forName="circle7" refType="w" fact="0.5"/>
            <dgm:constr type="ctrY" for="ch" forName="circle7" refType="h" fact="0.5"/>
            <dgm:constr type="ctrX" for="ch" forName="c7text" refType="w" fact="0.5"/>
            <dgm:constr type="ctrY" for="ch" forName="c7text" refType="h" fact="0.5"/>
            <dgm:constr type="w" for="ch" forName="c7text" refType="w" refFor="ch" refForName="circle7" fact="0.70711"/>
            <dgm:constr type="h" for="ch" forName="c7text" refType="h" refFor="ch" refForName="circle7" fact="0.5"/>
          </dgm:constrLst>
          <dgm:ruleLst/>
          <dgm:layoutNode name="circle7" styleLbl="node1">
            <dgm:alg type="sp"/>
            <dgm:shape xmlns:r="http://schemas.openxmlformats.org/officeDocument/2006/relationships" type="ellipse" r:blip="">
              <dgm:adjLst/>
            </dgm:shape>
            <dgm:presOf axis="ch desOrSelf" ptType="node node" st="7 1" cnt="1 0"/>
            <dgm:constrLst>
              <dgm:constr type="h" refType="w"/>
            </dgm:constrLst>
            <dgm:ruleLst/>
          </dgm:layoutNode>
          <dgm:layoutNode name="c7text">
            <dgm:varLst>
              <dgm:bulletEnabled val="1"/>
            </dgm:varLst>
            <dgm:alg type="tx"/>
            <dgm:shape xmlns:r="http://schemas.openxmlformats.org/officeDocument/2006/relationships" type="rect" r:blip="" hideGeom="1">
              <dgm:adjLst/>
            </dgm:shape>
            <dgm:presOf axis="ch desOrSelf" ptType="node node" st="7 1" cnt="1 0"/>
            <dgm:constrLst/>
            <dgm:ruleLst>
              <dgm:rule type="primFontSz" val="5" fact="NaN" max="NaN"/>
            </dgm:ruleLst>
          </dgm:layoutNode>
        </dgm:layoutNode>
      </dgm:if>
      <dgm:else name="Name55"/>
    </dgm:choose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simple1#7">
  <dgm:title val=""/>
  <dgm:desc val=""/>
  <dgm:catLst>
    <dgm:cat type="simple" pri="10100"/>
  </dgm:catLst>
  <dgm:scene3d>
    <a:camera prst="orthographicFront"/>
    <a:lightRig rig="threePt" dir="t"/>
  </dgm:scene3d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</dgm:styleDef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副标题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zh-CN" altLang="en-US" smtClean="0"/>
              <a:t>单击此处编辑母版副标题样式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0820CF-B880-4189-942D-D702A7CBA730}" type="datetimeFigureOut">
              <a:rPr lang="zh-CN" altLang="en-US" smtClean="0"/>
              <a:t>2020/7/6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913308-F349-4B6D-A68A-DD1791B4A57B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标题和竖排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0820CF-B880-4189-942D-D702A7CBA730}" type="datetimeFigureOut">
              <a:rPr lang="zh-CN" altLang="en-US" smtClean="0"/>
              <a:t>2020/7/6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913308-F349-4B6D-A68A-DD1791B4A57B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垂直排列标题与文本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竖排标题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0820CF-B880-4189-942D-D702A7CBA730}" type="datetimeFigureOut">
              <a:rPr lang="zh-CN" altLang="en-US" smtClean="0"/>
              <a:t>2020/7/6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913308-F349-4B6D-A68A-DD1791B4A57B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0820CF-B880-4189-942D-D702A7CBA730}" type="datetimeFigureOut">
              <a:rPr lang="zh-CN" altLang="en-US" smtClean="0"/>
              <a:t>2020/7/6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913308-F349-4B6D-A68A-DD1791B4A57B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0820CF-B880-4189-942D-D702A7CBA730}" type="datetimeFigureOut">
              <a:rPr lang="zh-CN" altLang="en-US" smtClean="0"/>
              <a:t>2020/7/6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913308-F349-4B6D-A68A-DD1791B4A57B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0820CF-B880-4189-942D-D702A7CBA730}" type="datetimeFigureOut">
              <a:rPr lang="zh-CN" altLang="en-US" smtClean="0"/>
              <a:t>2020/7/6</a:t>
            </a:fld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913308-F349-4B6D-A68A-DD1791B4A57B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文本占位符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6" name="内容占位符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7" name="日期占位符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0820CF-B880-4189-942D-D702A7CBA730}" type="datetimeFigureOut">
              <a:rPr lang="zh-CN" altLang="en-US" smtClean="0"/>
              <a:t>2020/7/6</a:t>
            </a:fld>
            <a:endParaRPr lang="zh-CN" altLang="en-US"/>
          </a:p>
        </p:txBody>
      </p:sp>
      <p:sp>
        <p:nvSpPr>
          <p:cNvPr id="8" name="页脚占位符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9" name="灯片编号占位符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913308-F349-4B6D-A68A-DD1791B4A57B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0820CF-B880-4189-942D-D702A7CBA730}" type="datetimeFigureOut">
              <a:rPr lang="zh-CN" altLang="en-US" smtClean="0"/>
              <a:t>2020/7/6</a:t>
            </a:fld>
            <a:endParaRPr lang="zh-CN" altLang="en-US"/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913308-F349-4B6D-A68A-DD1791B4A57B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期占位符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0820CF-B880-4189-942D-D702A7CBA730}" type="datetimeFigureOut">
              <a:rPr lang="zh-CN" altLang="en-US" smtClean="0"/>
              <a:t>2020/7/6</a:t>
            </a:fld>
            <a:endParaRPr lang="zh-CN" altLang="en-US"/>
          </a:p>
        </p:txBody>
      </p:sp>
      <p:sp>
        <p:nvSpPr>
          <p:cNvPr id="3" name="页脚占位符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913308-F349-4B6D-A68A-DD1791B4A57B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内容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0820CF-B880-4189-942D-D702A7CBA730}" type="datetimeFigureOut">
              <a:rPr lang="zh-CN" altLang="en-US" smtClean="0"/>
              <a:t>2020/7/6</a:t>
            </a:fld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913308-F349-4B6D-A68A-DD1791B4A57B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图片占位符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0820CF-B880-4189-942D-D702A7CBA730}" type="datetimeFigureOut">
              <a:rPr lang="zh-CN" altLang="en-US" smtClean="0"/>
              <a:t>2020/7/6</a:t>
            </a:fld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913308-F349-4B6D-A68A-DD1791B4A57B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占位符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30820CF-B880-4189-942D-D702A7CBA730}" type="datetimeFigureOut">
              <a:rPr lang="zh-CN" altLang="en-US" smtClean="0"/>
              <a:t>2020/7/6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C913308-F349-4B6D-A68A-DD1791B4A57B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zh-CN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1.xml"/><Relationship Id="rId2" Type="http://schemas.openxmlformats.org/officeDocument/2006/relationships/diagramData" Target="../diagrams/data1.xml"/><Relationship Id="rId1" Type="http://schemas.openxmlformats.org/officeDocument/2006/relationships/slideLayout" Target="../slideLayouts/slideLayout1.xml"/><Relationship Id="rId6" Type="http://schemas.microsoft.com/office/2007/relationships/diagramDrawing" Target="../diagrams/drawing1.xml"/><Relationship Id="rId5" Type="http://schemas.openxmlformats.org/officeDocument/2006/relationships/diagramColors" Target="../diagrams/colors1.xml"/><Relationship Id="rId4" Type="http://schemas.openxmlformats.org/officeDocument/2006/relationships/diagramQuickStyle" Target="../diagrams/quickStyle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图示 3"/>
          <p:cNvGraphicFramePr/>
          <p:nvPr>
            <p:extLst>
              <p:ext uri="{D42A27DB-BD31-4B8C-83A1-F6EECF244321}">
                <p14:modId xmlns:p14="http://schemas.microsoft.com/office/powerpoint/2010/main" val="1238868366"/>
              </p:ext>
            </p:extLst>
          </p:nvPr>
        </p:nvGraphicFramePr>
        <p:xfrm>
          <a:off x="2555776" y="1628800"/>
          <a:ext cx="3687511" cy="3227375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  <p:extLst>
      <p:ext uri="{BB962C8B-B14F-4D97-AF65-F5344CB8AC3E}">
        <p14:creationId xmlns:p14="http://schemas.microsoft.com/office/powerpoint/2010/main" val="1349170767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主题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3</Words>
  <Application>Microsoft Office PowerPoint</Application>
  <PresentationFormat>全屏显示(4:3)</PresentationFormat>
  <Paragraphs>3</Paragraphs>
  <Slides>1</Slides>
  <Notes>0</Notes>
  <HiddenSlides>0</HiddenSlides>
  <MMClips>0</MMClips>
  <ScaleCrop>false</ScaleCrop>
  <HeadingPairs>
    <vt:vector size="4" baseType="variant">
      <vt:variant>
        <vt:lpstr>主题</vt:lpstr>
      </vt:variant>
      <vt:variant>
        <vt:i4>1</vt:i4>
      </vt:variant>
      <vt:variant>
        <vt:lpstr>幻灯片标题</vt:lpstr>
      </vt:variant>
      <vt:variant>
        <vt:i4>1</vt:i4>
      </vt:variant>
    </vt:vector>
  </HeadingPairs>
  <TitlesOfParts>
    <vt:vector size="2" baseType="lpstr">
      <vt:lpstr>Office 主题</vt:lpstr>
      <vt:lpstr>PowerPoint 演示文稿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演示文稿</dc:title>
  <dc:creator>Administrator</dc:creator>
  <cp:lastModifiedBy>Windows 用户</cp:lastModifiedBy>
  <cp:revision>3</cp:revision>
  <dcterms:created xsi:type="dcterms:W3CDTF">2020-06-22T07:01:52Z</dcterms:created>
  <dcterms:modified xsi:type="dcterms:W3CDTF">2020-07-06T03:20:55Z</dcterms:modified>
</cp:coreProperties>
</file>

<file path=docProps/thumbnail.jpeg>
</file>